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handoutMasterIdLst>
    <p:handoutMasterId r:id="rId9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1A9772-DD7B-40EA-B80F-EFCB3EC5309F}" v="4" dt="2021-04-26T14:26:47.6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67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18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17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revor" userId="d09e23ed-d367-4fe5-ba64-bda023d1e1e3" providerId="ADAL" clId="{1D1A9772-DD7B-40EA-B80F-EFCB3EC5309F}"/>
    <pc:docChg chg="custSel modSld">
      <pc:chgData name="Trevor" userId="d09e23ed-d367-4fe5-ba64-bda023d1e1e3" providerId="ADAL" clId="{1D1A9772-DD7B-40EA-B80F-EFCB3EC5309F}" dt="2021-04-26T14:26:47.609" v="84"/>
      <pc:docMkLst>
        <pc:docMk/>
      </pc:docMkLst>
      <pc:sldChg chg="addSp delSp modSp mod setBg">
        <pc:chgData name="Trevor" userId="d09e23ed-d367-4fe5-ba64-bda023d1e1e3" providerId="ADAL" clId="{1D1A9772-DD7B-40EA-B80F-EFCB3EC5309F}" dt="2021-04-26T14:26:47.609" v="84"/>
        <pc:sldMkLst>
          <pc:docMk/>
          <pc:sldMk cId="777439192" sldId="256"/>
        </pc:sldMkLst>
        <pc:spChg chg="mod">
          <ac:chgData name="Trevor" userId="d09e23ed-d367-4fe5-ba64-bda023d1e1e3" providerId="ADAL" clId="{1D1A9772-DD7B-40EA-B80F-EFCB3EC5309F}" dt="2021-04-26T14:04:17.519" v="80" actId="26606"/>
          <ac:spMkLst>
            <pc:docMk/>
            <pc:sldMk cId="777439192" sldId="256"/>
            <ac:spMk id="2" creationId="{00000000-0000-0000-0000-000000000000}"/>
          </ac:spMkLst>
        </pc:spChg>
        <pc:spChg chg="mod">
          <ac:chgData name="Trevor" userId="d09e23ed-d367-4fe5-ba64-bda023d1e1e3" providerId="ADAL" clId="{1D1A9772-DD7B-40EA-B80F-EFCB3EC5309F}" dt="2021-04-26T14:04:17.519" v="80" actId="26606"/>
          <ac:spMkLst>
            <pc:docMk/>
            <pc:sldMk cId="777439192" sldId="256"/>
            <ac:spMk id="3" creationId="{00000000-0000-0000-0000-000000000000}"/>
          </ac:spMkLst>
        </pc:spChg>
        <pc:spChg chg="add del">
          <ac:chgData name="Trevor" userId="d09e23ed-d367-4fe5-ba64-bda023d1e1e3" providerId="ADAL" clId="{1D1A9772-DD7B-40EA-B80F-EFCB3EC5309F}" dt="2021-04-26T14:14:22.581" v="83" actId="26606"/>
          <ac:spMkLst>
            <pc:docMk/>
            <pc:sldMk cId="777439192" sldId="256"/>
            <ac:spMk id="14" creationId="{EFB0C39A-F8CA-4A79-AFFC-E9780FB1991A}"/>
          </ac:spMkLst>
        </pc:spChg>
        <pc:spChg chg="add">
          <ac:chgData name="Trevor" userId="d09e23ed-d367-4fe5-ba64-bda023d1e1e3" providerId="ADAL" clId="{1D1A9772-DD7B-40EA-B80F-EFCB3EC5309F}" dt="2021-04-26T14:14:22.581" v="83" actId="26606"/>
          <ac:spMkLst>
            <pc:docMk/>
            <pc:sldMk cId="777439192" sldId="256"/>
            <ac:spMk id="19" creationId="{EFB0C39A-F8CA-4A79-AFFC-E9780FB1991A}"/>
          </ac:spMkLst>
        </pc:spChg>
        <pc:picChg chg="add mod ord">
          <ac:chgData name="Trevor" userId="d09e23ed-d367-4fe5-ba64-bda023d1e1e3" providerId="ADAL" clId="{1D1A9772-DD7B-40EA-B80F-EFCB3EC5309F}" dt="2021-04-26T14:26:47.609" v="84"/>
          <ac:picMkLst>
            <pc:docMk/>
            <pc:sldMk cId="777439192" sldId="256"/>
            <ac:picMk id="5" creationId="{F4F70CAD-B4D6-4980-B49D-1A6543A4032B}"/>
          </ac:picMkLst>
        </pc:picChg>
        <pc:picChg chg="add del">
          <ac:chgData name="Trevor" userId="d09e23ed-d367-4fe5-ba64-bda023d1e1e3" providerId="ADAL" clId="{1D1A9772-DD7B-40EA-B80F-EFCB3EC5309F}" dt="2021-04-26T14:14:16.522" v="82" actId="478"/>
          <ac:picMkLst>
            <pc:docMk/>
            <pc:sldMk cId="777439192" sldId="256"/>
            <ac:picMk id="10" creationId="{A78AE423-C526-449E-A91B-802B5843DD22}"/>
          </ac:picMkLst>
        </pc:picChg>
        <pc:cxnChg chg="add del">
          <ac:chgData name="Trevor" userId="d09e23ed-d367-4fe5-ba64-bda023d1e1e3" providerId="ADAL" clId="{1D1A9772-DD7B-40EA-B80F-EFCB3EC5309F}" dt="2021-04-26T14:04:17.519" v="80" actId="26606"/>
          <ac:cxnSpMkLst>
            <pc:docMk/>
            <pc:sldMk cId="777439192" sldId="256"/>
            <ac:cxnSpMk id="8" creationId="{D7E8ECA2-60A0-4D39-817D-F1E982ED7F9B}"/>
          </ac:cxnSpMkLst>
        </pc:cxnChg>
      </pc:sldChg>
      <pc:sldChg chg="modSp">
        <pc:chgData name="Trevor" userId="d09e23ed-d367-4fe5-ba64-bda023d1e1e3" providerId="ADAL" clId="{1D1A9772-DD7B-40EA-B80F-EFCB3EC5309F}" dt="2021-04-26T13:42:41.937" v="0"/>
        <pc:sldMkLst>
          <pc:docMk/>
          <pc:sldMk cId="3997848074" sldId="257"/>
        </pc:sldMkLst>
        <pc:spChg chg="mod">
          <ac:chgData name="Trevor" userId="d09e23ed-d367-4fe5-ba64-bda023d1e1e3" providerId="ADAL" clId="{1D1A9772-DD7B-40EA-B80F-EFCB3EC5309F}" dt="2021-04-26T13:42:41.937" v="0"/>
          <ac:spMkLst>
            <pc:docMk/>
            <pc:sldMk cId="3997848074" sldId="257"/>
            <ac:spMk id="2" creationId="{00000000-0000-0000-0000-000000000000}"/>
          </ac:spMkLst>
        </pc:spChg>
        <pc:spChg chg="mod">
          <ac:chgData name="Trevor" userId="d09e23ed-d367-4fe5-ba64-bda023d1e1e3" providerId="ADAL" clId="{1D1A9772-DD7B-40EA-B80F-EFCB3EC5309F}" dt="2021-04-26T13:42:41.937" v="0"/>
          <ac:spMkLst>
            <pc:docMk/>
            <pc:sldMk cId="3997848074" sldId="257"/>
            <ac:spMk id="3" creationId="{00000000-0000-0000-0000-000000000000}"/>
          </ac:spMkLst>
        </pc:spChg>
      </pc:sldChg>
      <pc:sldChg chg="modSp">
        <pc:chgData name="Trevor" userId="d09e23ed-d367-4fe5-ba64-bda023d1e1e3" providerId="ADAL" clId="{1D1A9772-DD7B-40EA-B80F-EFCB3EC5309F}" dt="2021-04-26T13:42:41.937" v="0"/>
        <pc:sldMkLst>
          <pc:docMk/>
          <pc:sldMk cId="545967027" sldId="258"/>
        </pc:sldMkLst>
        <pc:spChg chg="mod">
          <ac:chgData name="Trevor" userId="d09e23ed-d367-4fe5-ba64-bda023d1e1e3" providerId="ADAL" clId="{1D1A9772-DD7B-40EA-B80F-EFCB3EC5309F}" dt="2021-04-26T13:42:41.937" v="0"/>
          <ac:spMkLst>
            <pc:docMk/>
            <pc:sldMk cId="545967027" sldId="258"/>
            <ac:spMk id="2" creationId="{00000000-0000-0000-0000-000000000000}"/>
          </ac:spMkLst>
        </pc:spChg>
        <pc:spChg chg="mod">
          <ac:chgData name="Trevor" userId="d09e23ed-d367-4fe5-ba64-bda023d1e1e3" providerId="ADAL" clId="{1D1A9772-DD7B-40EA-B80F-EFCB3EC5309F}" dt="2021-04-26T13:42:41.937" v="0"/>
          <ac:spMkLst>
            <pc:docMk/>
            <pc:sldMk cId="545967027" sldId="258"/>
            <ac:spMk id="3" creationId="{00000000-0000-0000-0000-000000000000}"/>
          </ac:spMkLst>
        </pc:spChg>
      </pc:sldChg>
      <pc:sldChg chg="modSp">
        <pc:chgData name="Trevor" userId="d09e23ed-d367-4fe5-ba64-bda023d1e1e3" providerId="ADAL" clId="{1D1A9772-DD7B-40EA-B80F-EFCB3EC5309F}" dt="2021-04-26T13:42:41.937" v="0"/>
        <pc:sldMkLst>
          <pc:docMk/>
          <pc:sldMk cId="1904834864" sldId="259"/>
        </pc:sldMkLst>
        <pc:spChg chg="mod">
          <ac:chgData name="Trevor" userId="d09e23ed-d367-4fe5-ba64-bda023d1e1e3" providerId="ADAL" clId="{1D1A9772-DD7B-40EA-B80F-EFCB3EC5309F}" dt="2021-04-26T13:42:41.937" v="0"/>
          <ac:spMkLst>
            <pc:docMk/>
            <pc:sldMk cId="1904834864" sldId="259"/>
            <ac:spMk id="2" creationId="{00000000-0000-0000-0000-000000000000}"/>
          </ac:spMkLst>
        </pc:spChg>
        <pc:spChg chg="mod">
          <ac:chgData name="Trevor" userId="d09e23ed-d367-4fe5-ba64-bda023d1e1e3" providerId="ADAL" clId="{1D1A9772-DD7B-40EA-B80F-EFCB3EC5309F}" dt="2021-04-26T13:42:41.937" v="0"/>
          <ac:spMkLst>
            <pc:docMk/>
            <pc:sldMk cId="1904834864" sldId="259"/>
            <ac:spMk id="3" creationId="{00000000-0000-0000-0000-000000000000}"/>
          </ac:spMkLst>
        </pc:spChg>
      </pc:sldChg>
      <pc:sldChg chg="modSp">
        <pc:chgData name="Trevor" userId="d09e23ed-d367-4fe5-ba64-bda023d1e1e3" providerId="ADAL" clId="{1D1A9772-DD7B-40EA-B80F-EFCB3EC5309F}" dt="2021-04-26T13:42:41.937" v="0"/>
        <pc:sldMkLst>
          <pc:docMk/>
          <pc:sldMk cId="2654006414" sldId="260"/>
        </pc:sldMkLst>
        <pc:spChg chg="mod">
          <ac:chgData name="Trevor" userId="d09e23ed-d367-4fe5-ba64-bda023d1e1e3" providerId="ADAL" clId="{1D1A9772-DD7B-40EA-B80F-EFCB3EC5309F}" dt="2021-04-26T13:42:41.937" v="0"/>
          <ac:spMkLst>
            <pc:docMk/>
            <pc:sldMk cId="2654006414" sldId="260"/>
            <ac:spMk id="2" creationId="{00000000-0000-0000-0000-000000000000}"/>
          </ac:spMkLst>
        </pc:spChg>
        <pc:spChg chg="mod">
          <ac:chgData name="Trevor" userId="d09e23ed-d367-4fe5-ba64-bda023d1e1e3" providerId="ADAL" clId="{1D1A9772-DD7B-40EA-B80F-EFCB3EC5309F}" dt="2021-04-26T13:42:41.937" v="0"/>
          <ac:spMkLst>
            <pc:docMk/>
            <pc:sldMk cId="2654006414" sldId="260"/>
            <ac:spMk id="3" creationId="{00000000-0000-0000-0000-000000000000}"/>
          </ac:spMkLst>
        </pc:spChg>
      </pc:sldChg>
      <pc:sldChg chg="modSp mod">
        <pc:chgData name="Trevor" userId="d09e23ed-d367-4fe5-ba64-bda023d1e1e3" providerId="ADAL" clId="{1D1A9772-DD7B-40EA-B80F-EFCB3EC5309F}" dt="2021-04-26T13:42:42.047" v="1" actId="27636"/>
        <pc:sldMkLst>
          <pc:docMk/>
          <pc:sldMk cId="1989097619" sldId="261"/>
        </pc:sldMkLst>
        <pc:spChg chg="mod">
          <ac:chgData name="Trevor" userId="d09e23ed-d367-4fe5-ba64-bda023d1e1e3" providerId="ADAL" clId="{1D1A9772-DD7B-40EA-B80F-EFCB3EC5309F}" dt="2021-04-26T13:42:41.937" v="0"/>
          <ac:spMkLst>
            <pc:docMk/>
            <pc:sldMk cId="1989097619" sldId="261"/>
            <ac:spMk id="2" creationId="{00000000-0000-0000-0000-000000000000}"/>
          </ac:spMkLst>
        </pc:spChg>
        <pc:spChg chg="mod">
          <ac:chgData name="Trevor" userId="d09e23ed-d367-4fe5-ba64-bda023d1e1e3" providerId="ADAL" clId="{1D1A9772-DD7B-40EA-B80F-EFCB3EC5309F}" dt="2021-04-26T13:42:42.047" v="1" actId="27636"/>
          <ac:spMkLst>
            <pc:docMk/>
            <pc:sldMk cId="1989097619" sldId="261"/>
            <ac:spMk id="3" creationId="{00000000-0000-0000-0000-000000000000}"/>
          </ac:spMkLst>
        </pc:spChg>
      </pc:sldChg>
      <pc:sldChg chg="modSp">
        <pc:chgData name="Trevor" userId="d09e23ed-d367-4fe5-ba64-bda023d1e1e3" providerId="ADAL" clId="{1D1A9772-DD7B-40EA-B80F-EFCB3EC5309F}" dt="2021-04-26T13:42:41.937" v="0"/>
        <pc:sldMkLst>
          <pc:docMk/>
          <pc:sldMk cId="2211842160" sldId="262"/>
        </pc:sldMkLst>
        <pc:spChg chg="mod">
          <ac:chgData name="Trevor" userId="d09e23ed-d367-4fe5-ba64-bda023d1e1e3" providerId="ADAL" clId="{1D1A9772-DD7B-40EA-B80F-EFCB3EC5309F}" dt="2021-04-26T13:42:41.937" v="0"/>
          <ac:spMkLst>
            <pc:docMk/>
            <pc:sldMk cId="2211842160" sldId="262"/>
            <ac:spMk id="2" creationId="{00000000-0000-0000-0000-000000000000}"/>
          </ac:spMkLst>
        </pc:spChg>
        <pc:spChg chg="mod">
          <ac:chgData name="Trevor" userId="d09e23ed-d367-4fe5-ba64-bda023d1e1e3" providerId="ADAL" clId="{1D1A9772-DD7B-40EA-B80F-EFCB3EC5309F}" dt="2021-04-26T13:42:41.937" v="0"/>
          <ac:spMkLst>
            <pc:docMk/>
            <pc:sldMk cId="2211842160" sldId="262"/>
            <ac:spMk id="3" creationId="{00000000-0000-0000-0000-000000000000}"/>
          </ac:spMkLst>
        </pc:spChg>
      </pc:sldChg>
    </pc:docChg>
  </pc:docChgLst>
  <pc:docChgLst>
    <pc:chgData name="Trevor Hibbs" userId="d09e23ed-d367-4fe5-ba64-bda023d1e1e3" providerId="ADAL" clId="{4441CE80-4B41-4B20-92E5-C3C58C5C152A}"/>
    <pc:docChg chg="custSel modSld modMainMaster">
      <pc:chgData name="Trevor Hibbs" userId="d09e23ed-d367-4fe5-ba64-bda023d1e1e3" providerId="ADAL" clId="{4441CE80-4B41-4B20-92E5-C3C58C5C152A}" dt="2021-01-25T16:38:40.451" v="4" actId="27636"/>
      <pc:docMkLst>
        <pc:docMk/>
      </pc:docMkLst>
      <pc:sldChg chg="modSp mod">
        <pc:chgData name="Trevor Hibbs" userId="d09e23ed-d367-4fe5-ba64-bda023d1e1e3" providerId="ADAL" clId="{4441CE80-4B41-4B20-92E5-C3C58C5C152A}" dt="2021-01-25T16:38:40.289" v="1" actId="27636"/>
        <pc:sldMkLst>
          <pc:docMk/>
          <pc:sldMk cId="3997848074" sldId="257"/>
        </pc:sldMkLst>
        <pc:spChg chg="mod">
          <ac:chgData name="Trevor Hibbs" userId="d09e23ed-d367-4fe5-ba64-bda023d1e1e3" providerId="ADAL" clId="{4441CE80-4B41-4B20-92E5-C3C58C5C152A}" dt="2021-01-25T16:38:40.289" v="1" actId="27636"/>
          <ac:spMkLst>
            <pc:docMk/>
            <pc:sldMk cId="3997848074" sldId="257"/>
            <ac:spMk id="3" creationId="{00000000-0000-0000-0000-000000000000}"/>
          </ac:spMkLst>
        </pc:spChg>
      </pc:sldChg>
      <pc:sldChg chg="modSp mod">
        <pc:chgData name="Trevor Hibbs" userId="d09e23ed-d367-4fe5-ba64-bda023d1e1e3" providerId="ADAL" clId="{4441CE80-4B41-4B20-92E5-C3C58C5C152A}" dt="2021-01-25T16:38:40.417" v="3" actId="27636"/>
        <pc:sldMkLst>
          <pc:docMk/>
          <pc:sldMk cId="1904834864" sldId="259"/>
        </pc:sldMkLst>
        <pc:spChg chg="mod">
          <ac:chgData name="Trevor Hibbs" userId="d09e23ed-d367-4fe5-ba64-bda023d1e1e3" providerId="ADAL" clId="{4441CE80-4B41-4B20-92E5-C3C58C5C152A}" dt="2021-01-25T16:38:40.411" v="2" actId="27636"/>
          <ac:spMkLst>
            <pc:docMk/>
            <pc:sldMk cId="1904834864" sldId="259"/>
            <ac:spMk id="2" creationId="{00000000-0000-0000-0000-000000000000}"/>
          </ac:spMkLst>
        </pc:spChg>
        <pc:spChg chg="mod">
          <ac:chgData name="Trevor Hibbs" userId="d09e23ed-d367-4fe5-ba64-bda023d1e1e3" providerId="ADAL" clId="{4441CE80-4B41-4B20-92E5-C3C58C5C152A}" dt="2021-01-25T16:38:40.417" v="3" actId="27636"/>
          <ac:spMkLst>
            <pc:docMk/>
            <pc:sldMk cId="1904834864" sldId="259"/>
            <ac:spMk id="3" creationId="{00000000-0000-0000-0000-000000000000}"/>
          </ac:spMkLst>
        </pc:spChg>
      </pc:sldChg>
      <pc:sldChg chg="modSp mod">
        <pc:chgData name="Trevor Hibbs" userId="d09e23ed-d367-4fe5-ba64-bda023d1e1e3" providerId="ADAL" clId="{4441CE80-4B41-4B20-92E5-C3C58C5C152A}" dt="2021-01-25T16:38:40.451" v="4" actId="27636"/>
        <pc:sldMkLst>
          <pc:docMk/>
          <pc:sldMk cId="1989097619" sldId="261"/>
        </pc:sldMkLst>
        <pc:spChg chg="mod">
          <ac:chgData name="Trevor Hibbs" userId="d09e23ed-d367-4fe5-ba64-bda023d1e1e3" providerId="ADAL" clId="{4441CE80-4B41-4B20-92E5-C3C58C5C152A}" dt="2021-01-25T16:38:40.451" v="4" actId="27636"/>
          <ac:spMkLst>
            <pc:docMk/>
            <pc:sldMk cId="1989097619" sldId="261"/>
            <ac:spMk id="3" creationId="{00000000-0000-0000-0000-000000000000}"/>
          </ac:spMkLst>
        </pc:spChg>
      </pc:sldChg>
      <pc:sldMasterChg chg="modSp modSldLayout">
        <pc:chgData name="Trevor Hibbs" userId="d09e23ed-d367-4fe5-ba64-bda023d1e1e3" providerId="ADAL" clId="{4441CE80-4B41-4B20-92E5-C3C58C5C152A}" dt="2021-01-25T16:38:40.251" v="0"/>
        <pc:sldMasterMkLst>
          <pc:docMk/>
          <pc:sldMasterMk cId="0" sldId="2147483660"/>
        </pc:sldMasterMkLst>
        <pc:spChg chg="mod">
          <ac:chgData name="Trevor Hibbs" userId="d09e23ed-d367-4fe5-ba64-bda023d1e1e3" providerId="ADAL" clId="{4441CE80-4B41-4B20-92E5-C3C58C5C152A}" dt="2021-01-25T16:38:40.251" v="0"/>
          <ac:spMkLst>
            <pc:docMk/>
            <pc:sldMasterMk cId="0" sldId="2147483660"/>
            <ac:spMk id="2" creationId="{00000000-0000-0000-0000-000000000000}"/>
          </ac:spMkLst>
        </pc:spChg>
        <pc:spChg chg="mod">
          <ac:chgData name="Trevor Hibbs" userId="d09e23ed-d367-4fe5-ba64-bda023d1e1e3" providerId="ADAL" clId="{4441CE80-4B41-4B20-92E5-C3C58C5C152A}" dt="2021-01-25T16:38:40.251" v="0"/>
          <ac:spMkLst>
            <pc:docMk/>
            <pc:sldMasterMk cId="0" sldId="2147483660"/>
            <ac:spMk id="3" creationId="{00000000-0000-0000-0000-000000000000}"/>
          </ac:spMkLst>
        </pc:spChg>
        <pc:spChg chg="mod">
          <ac:chgData name="Trevor Hibbs" userId="d09e23ed-d367-4fe5-ba64-bda023d1e1e3" providerId="ADAL" clId="{4441CE80-4B41-4B20-92E5-C3C58C5C152A}" dt="2021-01-25T16:38:40.251" v="0"/>
          <ac:spMkLst>
            <pc:docMk/>
            <pc:sldMasterMk cId="0" sldId="2147483660"/>
            <ac:spMk id="4" creationId="{00000000-0000-0000-0000-000000000000}"/>
          </ac:spMkLst>
        </pc:spChg>
        <pc:spChg chg="mod">
          <ac:chgData name="Trevor Hibbs" userId="d09e23ed-d367-4fe5-ba64-bda023d1e1e3" providerId="ADAL" clId="{4441CE80-4B41-4B20-92E5-C3C58C5C152A}" dt="2021-01-25T16:38:40.251" v="0"/>
          <ac:spMkLst>
            <pc:docMk/>
            <pc:sldMasterMk cId="0" sldId="2147483660"/>
            <ac:spMk id="5" creationId="{00000000-0000-0000-0000-000000000000}"/>
          </ac:spMkLst>
        </pc:spChg>
        <pc:spChg chg="mod">
          <ac:chgData name="Trevor Hibbs" userId="d09e23ed-d367-4fe5-ba64-bda023d1e1e3" providerId="ADAL" clId="{4441CE80-4B41-4B20-92E5-C3C58C5C152A}" dt="2021-01-25T16:38:40.251" v="0"/>
          <ac:spMkLst>
            <pc:docMk/>
            <pc:sldMasterMk cId="0" sldId="2147483660"/>
            <ac:spMk id="6" creationId="{00000000-0000-0000-0000-000000000000}"/>
          </ac:spMkLst>
        </pc:spChg>
        <pc:spChg chg="mod">
          <ac:chgData name="Trevor Hibbs" userId="d09e23ed-d367-4fe5-ba64-bda023d1e1e3" providerId="ADAL" clId="{4441CE80-4B41-4B20-92E5-C3C58C5C152A}" dt="2021-01-25T16:38:40.251" v="0"/>
          <ac:spMkLst>
            <pc:docMk/>
            <pc:sldMasterMk cId="0" sldId="2147483660"/>
            <ac:spMk id="7" creationId="{00000000-0000-0000-0000-000000000000}"/>
          </ac:spMkLst>
        </pc:spChg>
        <pc:spChg chg="mod">
          <ac:chgData name="Trevor Hibbs" userId="d09e23ed-d367-4fe5-ba64-bda023d1e1e3" providerId="ADAL" clId="{4441CE80-4B41-4B20-92E5-C3C58C5C152A}" dt="2021-01-25T16:38:40.251" v="0"/>
          <ac:spMkLst>
            <pc:docMk/>
            <pc:sldMasterMk cId="0" sldId="2147483660"/>
            <ac:spMk id="8" creationId="{00000000-0000-0000-0000-000000000000}"/>
          </ac:spMkLst>
        </pc:spChg>
        <pc:spChg chg="mod">
          <ac:chgData name="Trevor Hibbs" userId="d09e23ed-d367-4fe5-ba64-bda023d1e1e3" providerId="ADAL" clId="{4441CE80-4B41-4B20-92E5-C3C58C5C152A}" dt="2021-01-25T16:38:40.251" v="0"/>
          <ac:spMkLst>
            <pc:docMk/>
            <pc:sldMasterMk cId="0" sldId="2147483660"/>
            <ac:spMk id="9" creationId="{00000000-0000-0000-0000-000000000000}"/>
          </ac:spMkLst>
        </pc:spChg>
        <pc:spChg chg="mod">
          <ac:chgData name="Trevor Hibbs" userId="d09e23ed-d367-4fe5-ba64-bda023d1e1e3" providerId="ADAL" clId="{4441CE80-4B41-4B20-92E5-C3C58C5C152A}" dt="2021-01-25T16:38:40.251" v="0"/>
          <ac:spMkLst>
            <pc:docMk/>
            <pc:sldMasterMk cId="0" sldId="2147483660"/>
            <ac:spMk id="10" creationId="{00000000-0000-0000-0000-000000000000}"/>
          </ac:spMkLst>
        </pc:spChg>
        <pc:sldLayoutChg chg="modSp">
          <pc:chgData name="Trevor Hibbs" userId="d09e23ed-d367-4fe5-ba64-bda023d1e1e3" providerId="ADAL" clId="{4441CE80-4B41-4B20-92E5-C3C58C5C152A}" dt="2021-01-25T16:38:40.251" v="0"/>
          <pc:sldLayoutMkLst>
            <pc:docMk/>
            <pc:sldMasterMk cId="0" sldId="2147483660"/>
            <pc:sldLayoutMk cId="0" sldId="2147483661"/>
          </pc:sldLayoutMkLst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1"/>
              <ac:spMk id="2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1"/>
              <ac:spMk id="3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1"/>
              <ac:spMk id="6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1"/>
              <ac:spMk id="7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1"/>
              <ac:spMk id="8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1"/>
              <ac:spMk id="9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1"/>
              <ac:spMk id="10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1"/>
              <ac:spMk id="11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1"/>
              <ac:spMk id="12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1"/>
              <ac:spMk id="13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1"/>
              <ac:spMk id="14" creationId="{00000000-0000-0000-0000-000000000000}"/>
            </ac:spMkLst>
          </pc:spChg>
        </pc:sldLayoutChg>
        <pc:sldLayoutChg chg="modSp">
          <pc:chgData name="Trevor Hibbs" userId="d09e23ed-d367-4fe5-ba64-bda023d1e1e3" providerId="ADAL" clId="{4441CE80-4B41-4B20-92E5-C3C58C5C152A}" dt="2021-01-25T16:38:40.251" v="0"/>
          <pc:sldLayoutMkLst>
            <pc:docMk/>
            <pc:sldMasterMk cId="0" sldId="2147483660"/>
            <pc:sldLayoutMk cId="0" sldId="2147483663"/>
          </pc:sldLayoutMkLst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3"/>
              <ac:spMk id="2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3"/>
              <ac:spMk id="3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3"/>
              <ac:spMk id="7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3"/>
              <ac:spMk id="8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3"/>
              <ac:spMk id="13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3"/>
              <ac:spMk id="14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3"/>
              <ac:spMk id="15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3"/>
              <ac:spMk id="16" creationId="{00000000-0000-0000-0000-000000000000}"/>
            </ac:spMkLst>
          </pc:spChg>
        </pc:sldLayoutChg>
        <pc:sldLayoutChg chg="modSp">
          <pc:chgData name="Trevor Hibbs" userId="d09e23ed-d367-4fe5-ba64-bda023d1e1e3" providerId="ADAL" clId="{4441CE80-4B41-4B20-92E5-C3C58C5C152A}" dt="2021-01-25T16:38:40.251" v="0"/>
          <pc:sldLayoutMkLst>
            <pc:docMk/>
            <pc:sldMasterMk cId="0" sldId="2147483660"/>
            <pc:sldLayoutMk cId="0" sldId="2147483664"/>
          </pc:sldLayoutMkLst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4"/>
              <ac:spMk id="2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4"/>
              <ac:spMk id="3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4"/>
              <ac:spMk id="4" creationId="{00000000-0000-0000-0000-000000000000}"/>
            </ac:spMkLst>
          </pc:spChg>
        </pc:sldLayoutChg>
        <pc:sldLayoutChg chg="modSp">
          <pc:chgData name="Trevor Hibbs" userId="d09e23ed-d367-4fe5-ba64-bda023d1e1e3" providerId="ADAL" clId="{4441CE80-4B41-4B20-92E5-C3C58C5C152A}" dt="2021-01-25T16:38:40.251" v="0"/>
          <pc:sldLayoutMkLst>
            <pc:docMk/>
            <pc:sldMasterMk cId="0" sldId="2147483660"/>
            <pc:sldLayoutMk cId="0" sldId="2147483665"/>
          </pc:sldLayoutMkLst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5"/>
              <ac:spMk id="2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5"/>
              <ac:spMk id="3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5"/>
              <ac:spMk id="4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5"/>
              <ac:spMk id="5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5"/>
              <ac:spMk id="6" creationId="{00000000-0000-0000-0000-000000000000}"/>
            </ac:spMkLst>
          </pc:spChg>
        </pc:sldLayoutChg>
        <pc:sldLayoutChg chg="modSp">
          <pc:chgData name="Trevor Hibbs" userId="d09e23ed-d367-4fe5-ba64-bda023d1e1e3" providerId="ADAL" clId="{4441CE80-4B41-4B20-92E5-C3C58C5C152A}" dt="2021-01-25T16:38:40.251" v="0"/>
          <pc:sldLayoutMkLst>
            <pc:docMk/>
            <pc:sldMasterMk cId="0" sldId="2147483660"/>
            <pc:sldLayoutMk cId="0" sldId="2147483667"/>
          </pc:sldLayoutMkLst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7"/>
              <ac:spMk id="5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7"/>
              <ac:spMk id="11" creationId="{00000000-0000-0000-0000-000000000000}"/>
            </ac:spMkLst>
          </pc:spChg>
        </pc:sldLayoutChg>
        <pc:sldLayoutChg chg="modSp">
          <pc:chgData name="Trevor Hibbs" userId="d09e23ed-d367-4fe5-ba64-bda023d1e1e3" providerId="ADAL" clId="{4441CE80-4B41-4B20-92E5-C3C58C5C152A}" dt="2021-01-25T16:38:40.251" v="0"/>
          <pc:sldLayoutMkLst>
            <pc:docMk/>
            <pc:sldMasterMk cId="0" sldId="2147483660"/>
            <pc:sldLayoutMk cId="0" sldId="2147483668"/>
          </pc:sldLayoutMkLst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8"/>
              <ac:spMk id="2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8"/>
              <ac:spMk id="3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8"/>
              <ac:spMk id="4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8"/>
              <ac:spMk id="8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8"/>
              <ac:spMk id="10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8"/>
              <ac:spMk id="11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8"/>
              <ac:spMk id="12" creationId="{00000000-0000-0000-0000-000000000000}"/>
            </ac:spMkLst>
          </pc:spChg>
        </pc:sldLayoutChg>
        <pc:sldLayoutChg chg="modSp">
          <pc:chgData name="Trevor Hibbs" userId="d09e23ed-d367-4fe5-ba64-bda023d1e1e3" providerId="ADAL" clId="{4441CE80-4B41-4B20-92E5-C3C58C5C152A}" dt="2021-01-25T16:38:40.251" v="0"/>
          <pc:sldLayoutMkLst>
            <pc:docMk/>
            <pc:sldMasterMk cId="0" sldId="2147483660"/>
            <pc:sldLayoutMk cId="0" sldId="2147483669"/>
          </pc:sldLayoutMkLst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9"/>
              <ac:spMk id="2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9"/>
              <ac:spMk id="3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9"/>
              <ac:spMk id="4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9"/>
              <ac:spMk id="8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9"/>
              <ac:spMk id="9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9"/>
              <ac:spMk id="10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9"/>
              <ac:spMk id="11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9"/>
              <ac:spMk id="12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69"/>
              <ac:spMk id="13" creationId="{00000000-0000-0000-0000-000000000000}"/>
            </ac:spMkLst>
          </pc:spChg>
        </pc:sldLayoutChg>
        <pc:sldLayoutChg chg="modSp">
          <pc:chgData name="Trevor Hibbs" userId="d09e23ed-d367-4fe5-ba64-bda023d1e1e3" providerId="ADAL" clId="{4441CE80-4B41-4B20-92E5-C3C58C5C152A}" dt="2021-01-25T16:38:40.251" v="0"/>
          <pc:sldLayoutMkLst>
            <pc:docMk/>
            <pc:sldMasterMk cId="0" sldId="2147483660"/>
            <pc:sldLayoutMk cId="0" sldId="2147483671"/>
          </pc:sldLayoutMkLst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71"/>
              <ac:spMk id="2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71"/>
              <ac:spMk id="3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71"/>
              <ac:spMk id="7" creationId="{00000000-0000-0000-0000-000000000000}"/>
            </ac:spMkLst>
          </pc:spChg>
          <pc:spChg chg="mod">
            <ac:chgData name="Trevor Hibbs" userId="d09e23ed-d367-4fe5-ba64-bda023d1e1e3" providerId="ADAL" clId="{4441CE80-4B41-4B20-92E5-C3C58C5C152A}" dt="2021-01-25T16:38:40.251" v="0"/>
            <ac:spMkLst>
              <pc:docMk/>
              <pc:sldMasterMk cId="0" sldId="2147483660"/>
              <pc:sldLayoutMk cId="0" sldId="2147483671"/>
              <ac:spMk id="8" creationId="{00000000-0000-0000-0000-000000000000}"/>
            </ac:spMkLst>
          </pc:spChg>
        </pc:sldLayoutChg>
      </pc:sldMasterChg>
    </pc:docChg>
  </pc:docChgLst>
  <pc:docChgLst>
    <pc:chgData name="Trevor Hibbs" userId="d09e23ed-d367-4fe5-ba64-bda023d1e1e3" providerId="ADAL" clId="{B94D52E7-3031-466F-BF22-740B25491390}"/>
    <pc:docChg chg="modSld">
      <pc:chgData name="Trevor Hibbs" userId="d09e23ed-d367-4fe5-ba64-bda023d1e1e3" providerId="ADAL" clId="{B94D52E7-3031-466F-BF22-740B25491390}" dt="2021-04-26T19:01:25.919" v="48" actId="6549"/>
      <pc:docMkLst>
        <pc:docMk/>
      </pc:docMkLst>
      <pc:sldChg chg="modSp mod">
        <pc:chgData name="Trevor Hibbs" userId="d09e23ed-d367-4fe5-ba64-bda023d1e1e3" providerId="ADAL" clId="{B94D52E7-3031-466F-BF22-740B25491390}" dt="2021-04-26T19:01:25.919" v="48" actId="6549"/>
        <pc:sldMkLst>
          <pc:docMk/>
          <pc:sldMk cId="777439192" sldId="256"/>
        </pc:sldMkLst>
        <pc:spChg chg="mod">
          <ac:chgData name="Trevor Hibbs" userId="d09e23ed-d367-4fe5-ba64-bda023d1e1e3" providerId="ADAL" clId="{B94D52E7-3031-466F-BF22-740B25491390}" dt="2021-04-26T19:01:25.919" v="48" actId="6549"/>
          <ac:spMkLst>
            <pc:docMk/>
            <pc:sldMk cId="777439192" sldId="256"/>
            <ac:spMk id="3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1A42B6-7B75-461C-A657-6ADA21DE116C}" type="datetimeFigureOut">
              <a:rPr lang="en-CA" smtClean="0"/>
              <a:t>2021-04-26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C8152D-B965-48B9-8809-2A495FBD784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849913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4E907C14-5778-458C-AB59-64E936E95179}" type="datetimeFigureOut">
              <a:rPr lang="en-CA" smtClean="0"/>
              <a:t>2021-04-26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17F965C-207B-4847-8F23-0B37C3E818B4}" type="slidenum">
              <a:rPr lang="en-CA" smtClean="0"/>
              <a:t>‹#›</a:t>
            </a:fld>
            <a:endParaRPr lang="en-CA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208267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07C14-5778-458C-AB59-64E936E95179}" type="datetimeFigureOut">
              <a:rPr lang="en-CA" smtClean="0"/>
              <a:t>2021-04-26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965C-207B-4847-8F23-0B37C3E818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0772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07C14-5778-458C-AB59-64E936E95179}" type="datetimeFigureOut">
              <a:rPr lang="en-CA" smtClean="0"/>
              <a:t>2021-04-26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965C-207B-4847-8F23-0B37C3E818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3698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07C14-5778-458C-AB59-64E936E95179}" type="datetimeFigureOut">
              <a:rPr lang="en-CA" smtClean="0"/>
              <a:t>2021-04-26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965C-207B-4847-8F23-0B37C3E818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2879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07C14-5778-458C-AB59-64E936E95179}" type="datetimeFigureOut">
              <a:rPr lang="en-CA" smtClean="0"/>
              <a:t>2021-04-26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965C-207B-4847-8F23-0B37C3E818B4}" type="slidenum">
              <a:rPr lang="en-CA" smtClean="0"/>
              <a:t>‹#›</a:t>
            </a:fld>
            <a:endParaRPr lang="en-CA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217089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07C14-5778-458C-AB59-64E936E95179}" type="datetimeFigureOut">
              <a:rPr lang="en-CA" smtClean="0"/>
              <a:t>2021-04-26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965C-207B-4847-8F23-0B37C3E818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8557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07C14-5778-458C-AB59-64E936E95179}" type="datetimeFigureOut">
              <a:rPr lang="en-CA" smtClean="0"/>
              <a:t>2021-04-26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965C-207B-4847-8F23-0B37C3E818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48335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07C14-5778-458C-AB59-64E936E95179}" type="datetimeFigureOut">
              <a:rPr lang="en-CA" smtClean="0"/>
              <a:t>2021-04-26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965C-207B-4847-8F23-0B37C3E818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379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07C14-5778-458C-AB59-64E936E95179}" type="datetimeFigureOut">
              <a:rPr lang="en-CA" smtClean="0"/>
              <a:t>2021-04-26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965C-207B-4847-8F23-0B37C3E818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73007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07C14-5778-458C-AB59-64E936E95179}" type="datetimeFigureOut">
              <a:rPr lang="en-CA" smtClean="0"/>
              <a:t>2021-04-26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965C-207B-4847-8F23-0B37C3E818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50085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907C14-5778-458C-AB59-64E936E95179}" type="datetimeFigureOut">
              <a:rPr lang="en-CA" smtClean="0"/>
              <a:t>2021-04-26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F965C-207B-4847-8F23-0B37C3E818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9589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4E907C14-5778-458C-AB59-64E936E95179}" type="datetimeFigureOut">
              <a:rPr lang="en-CA" smtClean="0"/>
              <a:t>2021-04-26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17F965C-207B-4847-8F23-0B37C3E818B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0208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EFB0C39A-F8CA-4A79-AFFC-E9780FB19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hite percentage symbol on red background">
            <a:extLst>
              <a:ext uri="{FF2B5EF4-FFF2-40B4-BE49-F238E27FC236}">
                <a16:creationId xmlns:a16="http://schemas.microsoft.com/office/drawing/2014/main" id="{F4F70CAD-B4D6-4980-B49D-1A6543A4032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-2"/>
            <a:ext cx="121919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>
            <a:normAutofit/>
          </a:bodyPr>
          <a:lstStyle/>
          <a:p>
            <a:r>
              <a:rPr lang="en-CA"/>
              <a:t>Percentage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chemeClr val="tx1"/>
                </a:solidFill>
              </a:rPr>
              <a:t>Math 1435 </a:t>
            </a:r>
            <a:r>
              <a:rPr lang="en-CA">
                <a:solidFill>
                  <a:schemeClr val="tx1"/>
                </a:solidFill>
              </a:rPr>
              <a:t>Math Fundamentals</a:t>
            </a:r>
            <a:endParaRPr lang="en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7439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Percentage definition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Percent means “per hundred”. Percent is a type of fraction where the denominator is always 100. 20/100 = 20%</a:t>
            </a:r>
          </a:p>
          <a:p>
            <a:r>
              <a:rPr lang="en-CA" dirty="0"/>
              <a:t>When written, we use the % sign instead of writing it as a fraction.</a:t>
            </a:r>
          </a:p>
          <a:p>
            <a:r>
              <a:rPr lang="en-CA" dirty="0"/>
              <a:t>Percentages can also be written as a decimal.</a:t>
            </a:r>
          </a:p>
          <a:p>
            <a:r>
              <a:rPr lang="en-CA" dirty="0"/>
              <a:t>Common uses for percentage in cabinet making are: </a:t>
            </a:r>
          </a:p>
          <a:p>
            <a:pPr lvl="1"/>
            <a:r>
              <a:rPr lang="en-CA" dirty="0"/>
              <a:t>Waste factors of wood (solid &amp; panel)</a:t>
            </a:r>
          </a:p>
          <a:p>
            <a:pPr lvl="1"/>
            <a:r>
              <a:rPr lang="en-CA" dirty="0"/>
              <a:t>Waste factors of finishing materials</a:t>
            </a:r>
          </a:p>
          <a:p>
            <a:pPr lvl="1"/>
            <a:r>
              <a:rPr lang="en-CA" dirty="0"/>
              <a:t>Calculation of consumables (% of total estimate to account for things like glue, pin nails, screws, sand paper </a:t>
            </a:r>
            <a:r>
              <a:rPr lang="en-CA" dirty="0" err="1"/>
              <a:t>etc</a:t>
            </a:r>
            <a:r>
              <a:rPr lang="en-CA" dirty="0"/>
              <a:t>).</a:t>
            </a:r>
          </a:p>
          <a:p>
            <a:pPr lvl="1"/>
            <a:r>
              <a:rPr lang="en-CA" dirty="0"/>
              <a:t>Overhead calculations for pricing/ estimating</a:t>
            </a:r>
          </a:p>
          <a:p>
            <a:pPr lvl="1"/>
            <a:r>
              <a:rPr lang="en-CA" dirty="0"/>
              <a:t>Calculating taxes for paychecks &amp; invoices</a:t>
            </a:r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97848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Percentage to decimal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CA" dirty="0"/>
              <a:t>Changing a percentage to a decimal</a:t>
            </a:r>
          </a:p>
          <a:p>
            <a:r>
              <a:rPr lang="en-CA" dirty="0"/>
              <a:t>To change a percentage to a decimal simply divide the percentage by 100. </a:t>
            </a:r>
          </a:p>
          <a:p>
            <a:r>
              <a:rPr lang="en-CA" dirty="0"/>
              <a:t>Since 12% is equal to 12/100 we divide the numerator and denominator by 100 to find the decimal equivalent. Write the formula as follows:</a:t>
            </a:r>
          </a:p>
          <a:p>
            <a:pPr marL="685800" lvl="2" indent="0">
              <a:buNone/>
            </a:pPr>
            <a:r>
              <a:rPr lang="en-CA" dirty="0"/>
              <a:t>12 ÷ 100 = 0.12 (move the decimal over 2 places)</a:t>
            </a:r>
          </a:p>
          <a:p>
            <a:pPr marL="685800" lvl="2" indent="0">
              <a:buNone/>
            </a:pPr>
            <a:r>
              <a:rPr lang="en-CA" dirty="0"/>
              <a:t>		14% = 0.14</a:t>
            </a:r>
          </a:p>
          <a:p>
            <a:pPr marL="685800" lvl="2" indent="0">
              <a:buNone/>
            </a:pPr>
            <a:r>
              <a:rPr lang="en-CA" dirty="0"/>
              <a:t>		65% = 0.65</a:t>
            </a:r>
          </a:p>
          <a:p>
            <a:pPr marL="685800" lvl="2" indent="0">
              <a:buNone/>
            </a:pPr>
            <a:r>
              <a:rPr lang="en-CA" dirty="0"/>
              <a:t>		99% = 0.99</a:t>
            </a:r>
          </a:p>
          <a:p>
            <a:pPr marL="685800" lvl="2" indent="0">
              <a:buNone/>
            </a:pPr>
            <a:r>
              <a:rPr lang="en-CA" dirty="0"/>
              <a:t>		312% =3.12</a:t>
            </a:r>
          </a:p>
        </p:txBody>
      </p:sp>
    </p:spTree>
    <p:extLst>
      <p:ext uri="{BB962C8B-B14F-4D97-AF65-F5344CB8AC3E}">
        <p14:creationId xmlns:p14="http://schemas.microsoft.com/office/powerpoint/2010/main" val="545967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Percentage – decimal to percent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CA" dirty="0"/>
              <a:t>Changing a decimal to a percentage</a:t>
            </a:r>
          </a:p>
          <a:p>
            <a:r>
              <a:rPr lang="en-CA" dirty="0"/>
              <a:t>To change a decimal to a percentage, multiply the decimal by 100.</a:t>
            </a:r>
          </a:p>
          <a:p>
            <a:pPr marL="114300" indent="0">
              <a:buNone/>
            </a:pPr>
            <a:r>
              <a:rPr lang="en-CA" dirty="0"/>
              <a:t>	0.13 x 100 = 13%</a:t>
            </a:r>
          </a:p>
          <a:p>
            <a:pPr marL="114300" indent="0">
              <a:buNone/>
            </a:pPr>
            <a:r>
              <a:rPr lang="en-CA" dirty="0"/>
              <a:t>	0.55 x 100 = 55%</a:t>
            </a:r>
          </a:p>
          <a:p>
            <a:pPr marL="114300" indent="0">
              <a:buNone/>
            </a:pPr>
            <a:r>
              <a:rPr lang="en-CA" dirty="0"/>
              <a:t>	3.22 x 100 = 322%</a:t>
            </a:r>
          </a:p>
          <a:p>
            <a:pPr marL="114300" indent="0">
              <a:buNone/>
            </a:pPr>
            <a:r>
              <a:rPr lang="en-CA" dirty="0"/>
              <a:t>Some notes:</a:t>
            </a:r>
          </a:p>
          <a:p>
            <a:r>
              <a:rPr lang="en-CA" dirty="0"/>
              <a:t>if the number ends at the decimal (no numbers to the right of the decimal) then drop the decimal.</a:t>
            </a:r>
          </a:p>
          <a:p>
            <a:r>
              <a:rPr lang="en-CA" dirty="0"/>
              <a:t>When changing from a percent to decimal. Place a zero in the ones column if there are no whole numbers.</a:t>
            </a:r>
          </a:p>
        </p:txBody>
      </p:sp>
    </p:spTree>
    <p:extLst>
      <p:ext uri="{BB962C8B-B14F-4D97-AF65-F5344CB8AC3E}">
        <p14:creationId xmlns:p14="http://schemas.microsoft.com/office/powerpoint/2010/main" val="1904834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Percentage examples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CA" dirty="0"/>
              <a:t>Percentage examples</a:t>
            </a:r>
          </a:p>
          <a:p>
            <a:r>
              <a:rPr lang="en-CA" dirty="0"/>
              <a:t>Your earn $1500.00 per month. Your boss has given you a 5% pay increase. What will your new monthly pay be?  </a:t>
            </a:r>
          </a:p>
          <a:p>
            <a:pPr lvl="1"/>
            <a:r>
              <a:rPr lang="en-CA" dirty="0"/>
              <a:t>$1500.00 x 0.05 = 75.00  therefore your pay will increase by $75.00. your new pay will be $1575.00 (1500 + 75)</a:t>
            </a:r>
          </a:p>
          <a:p>
            <a:r>
              <a:rPr lang="en-CA" dirty="0"/>
              <a:t>You are required to order 477 </a:t>
            </a:r>
            <a:r>
              <a:rPr lang="en-CA" dirty="0" err="1"/>
              <a:t>bm</a:t>
            </a:r>
            <a:r>
              <a:rPr lang="en-CA" dirty="0"/>
              <a:t> of </a:t>
            </a:r>
            <a:r>
              <a:rPr lang="en-CA" dirty="0" err="1"/>
              <a:t>s&amp;btr</a:t>
            </a:r>
            <a:r>
              <a:rPr lang="en-CA" dirty="0"/>
              <a:t> 4/4 walnut for a job. The shop averages 60% waste on solid lumber. How much walnut should you order?</a:t>
            </a:r>
          </a:p>
          <a:p>
            <a:pPr lvl="1"/>
            <a:r>
              <a:rPr lang="en-CA" dirty="0"/>
              <a:t>477bm x 0.6 = 286.2bm  - Therefore, you need to order (477bm +  286.2bm) = 763.2bm of 4/4 walnut.</a:t>
            </a:r>
          </a:p>
        </p:txBody>
      </p:sp>
    </p:spTree>
    <p:extLst>
      <p:ext uri="{BB962C8B-B14F-4D97-AF65-F5344CB8AC3E}">
        <p14:creationId xmlns:p14="http://schemas.microsoft.com/office/powerpoint/2010/main" val="2654006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Solving percentage problems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CA" dirty="0"/>
                  <a:t>We can solve percentage problems by using the proportion: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num>
                      <m:den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den>
                    </m:f>
                    <m:r>
                      <a:rPr lang="en-CA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num>
                      <m:den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100</m:t>
                        </m:r>
                      </m:den>
                    </m:f>
                  </m:oMath>
                </a14:m>
                <a:endParaRPr lang="en-CA" dirty="0"/>
              </a:p>
              <a:p>
                <a:r>
                  <a:rPr lang="en-CA" dirty="0"/>
                  <a:t>“P” is the part value.</a:t>
                </a:r>
              </a:p>
              <a:p>
                <a:r>
                  <a:rPr lang="en-CA" dirty="0"/>
                  <a:t>“B” is the base value.</a:t>
                </a:r>
              </a:p>
              <a:p>
                <a:r>
                  <a:rPr lang="en-CA" dirty="0"/>
                  <a:t>“R” is the percentage.</a:t>
                </a:r>
              </a:p>
              <a:p>
                <a:r>
                  <a:rPr lang="en-CA" dirty="0"/>
                  <a:t>Sample:</a:t>
                </a:r>
              </a:p>
              <a:p>
                <a:pPr lvl="1"/>
                <a:r>
                  <a:rPr lang="en-CA" dirty="0"/>
                  <a:t>What is 25% of 143.</a:t>
                </a:r>
              </a:p>
              <a:p>
                <a:pPr lvl="1"/>
                <a:r>
                  <a:rPr lang="en-CA" dirty="0"/>
                  <a:t>P= unknown (x), B= 143, R= 25%</a:t>
                </a: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num>
                      <m:den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143</m:t>
                        </m:r>
                      </m:den>
                    </m:f>
                    <m:r>
                      <a:rPr lang="en-CA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25</m:t>
                        </m:r>
                      </m:num>
                      <m:den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100</m:t>
                        </m:r>
                      </m:den>
                    </m:f>
                  </m:oMath>
                </a14:m>
                <a:r>
                  <a:rPr lang="en-CA" dirty="0"/>
                  <a:t> Rearrange the formula to find x.</a:t>
                </a:r>
              </a:p>
              <a:p>
                <a:pPr lvl="1"/>
                <a:r>
                  <a:rPr lang="en-CA" dirty="0"/>
                  <a:t>X=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143 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25</m:t>
                        </m:r>
                      </m:num>
                      <m:den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100</m:t>
                        </m:r>
                      </m:den>
                    </m:f>
                  </m:oMath>
                </a14:m>
                <a:endParaRPr lang="en-CA" dirty="0"/>
              </a:p>
              <a:p>
                <a:pPr lvl="1"/>
                <a:r>
                  <a:rPr lang="en-CA" dirty="0"/>
                  <a:t>X = 35.75</a:t>
                </a:r>
              </a:p>
              <a:p>
                <a:pPr lvl="1"/>
                <a:endParaRPr lang="en-CA" dirty="0"/>
              </a:p>
              <a:p>
                <a:pPr lvl="1"/>
                <a:endParaRPr lang="en-CA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2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89097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Percentage formulas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CA" dirty="0"/>
                  <a:t>Using the proportion: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num>
                      <m:den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den>
                    </m:f>
                    <m:r>
                      <a:rPr lang="en-CA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num>
                      <m:den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100</m:t>
                        </m:r>
                      </m:den>
                    </m:f>
                  </m:oMath>
                </a14:m>
                <a:r>
                  <a:rPr lang="en-CA" dirty="0"/>
                  <a:t> We can then find all of the variables.</a:t>
                </a:r>
              </a:p>
              <a:p>
                <a:r>
                  <a:rPr lang="en-CA" dirty="0"/>
                  <a:t>P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num>
                      <m:den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100</m:t>
                        </m:r>
                      </m:den>
                    </m:f>
                  </m:oMath>
                </a14:m>
                <a:r>
                  <a:rPr lang="en-CA" dirty="0"/>
                  <a:t>   (Example: What is 20% of 235?)</a:t>
                </a:r>
              </a:p>
              <a:p>
                <a:r>
                  <a:rPr lang="en-CA" dirty="0"/>
                  <a:t>B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100)</m:t>
                        </m:r>
                      </m:num>
                      <m:den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den>
                    </m:f>
                  </m:oMath>
                </a14:m>
                <a:r>
                  <a:rPr lang="en-CA" dirty="0"/>
                  <a:t>   (Example: 75 is 12% of what number?)</a:t>
                </a:r>
              </a:p>
              <a:p>
                <a:r>
                  <a:rPr lang="en-CA" dirty="0"/>
                  <a:t>R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CA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 100)</m:t>
                        </m:r>
                      </m:num>
                      <m:den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</m:den>
                    </m:f>
                  </m:oMath>
                </a14:m>
                <a:r>
                  <a:rPr lang="en-CA" dirty="0"/>
                  <a:t>   (Example: What percent is 12 of 56?)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r="-667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11842160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8CF051DBFEC7438D930F02B6EB7E5F" ma:contentTypeVersion="12" ma:contentTypeDescription="Create a new document." ma:contentTypeScope="" ma:versionID="8c71fafa9af69ea387b115580b0e6c94">
  <xsd:schema xmlns:xsd="http://www.w3.org/2001/XMLSchema" xmlns:xs="http://www.w3.org/2001/XMLSchema" xmlns:p="http://schemas.microsoft.com/office/2006/metadata/properties" xmlns:ns2="2fe2d530-9e09-4c4f-8606-4dd83cd2f29a" xmlns:ns3="339cbbd7-b9fb-47bb-84ca-31c7daaf7272" targetNamespace="http://schemas.microsoft.com/office/2006/metadata/properties" ma:root="true" ma:fieldsID="c94f792ee0d0bcc7a11d3274dd92958d" ns2:_="" ns3:_="">
    <xsd:import namespace="2fe2d530-9e09-4c4f-8606-4dd83cd2f29a"/>
    <xsd:import namespace="339cbbd7-b9fb-47bb-84ca-31c7daaf727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e2d530-9e09-4c4f-8606-4dd83cd2f29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9cbbd7-b9fb-47bb-84ca-31c7daaf7272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515A7A2-4E5A-4C3F-AE6B-1601009514AB}"/>
</file>

<file path=customXml/itemProps2.xml><?xml version="1.0" encoding="utf-8"?>
<ds:datastoreItem xmlns:ds="http://schemas.openxmlformats.org/officeDocument/2006/customXml" ds:itemID="{103187EE-ADD6-40F6-AFEF-502CF4C2604D}"/>
</file>

<file path=customXml/itemProps3.xml><?xml version="1.0" encoding="utf-8"?>
<ds:datastoreItem xmlns:ds="http://schemas.openxmlformats.org/officeDocument/2006/customXml" ds:itemID="{AE3DEC4B-01A5-433F-BEEA-02A7E4683238}"/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74</TotalTime>
  <Words>543</Words>
  <Application>Microsoft Office PowerPoint</Application>
  <PresentationFormat>Widescreen</PresentationFormat>
  <Paragraphs>52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Cambria Math</vt:lpstr>
      <vt:lpstr>Century Schoolbook</vt:lpstr>
      <vt:lpstr>Wingdings 2</vt:lpstr>
      <vt:lpstr>View</vt:lpstr>
      <vt:lpstr>Percentage</vt:lpstr>
      <vt:lpstr>Percentage definition</vt:lpstr>
      <vt:lpstr>Percentage to decimal</vt:lpstr>
      <vt:lpstr>Percentage – decimal to percent</vt:lpstr>
      <vt:lpstr>Percentage examples</vt:lpstr>
      <vt:lpstr>Solving percentage problems</vt:lpstr>
      <vt:lpstr>Percentage formulas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Percentage</dc:title>
  <dc:creator>trevorh</dc:creator>
  <cp:lastModifiedBy>Trevor Hibbs</cp:lastModifiedBy>
  <cp:revision>10</cp:revision>
  <cp:lastPrinted>2017-01-10T17:17:20Z</cp:lastPrinted>
  <dcterms:created xsi:type="dcterms:W3CDTF">2015-12-28T17:52:20Z</dcterms:created>
  <dcterms:modified xsi:type="dcterms:W3CDTF">2021-04-26T19:01:36Z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0x010100798CF051DBFEC7438D930F02B6EB7E5F</vt:lpwstr>
  </property>
</Properties>
</file>

<file path=docProps/thumbnail.jpeg>
</file>